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image" Target="../media/image-2-10.sv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slideLayout" Target="../slideLayouts/slideLayout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image" Target="../media/image-5-10.pn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24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458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2356" y="591145"/>
            <a:ext cx="13125688" cy="1946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50"/>
              </a:lnSpc>
              <a:buNone/>
            </a:pPr>
            <a:r>
              <a:rPr lang="en-US" sz="6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Students Result Management System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752356" y="2860477"/>
            <a:ext cx="13125688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Submitted to the Department of Computer Science &amp; Technology (CST) in partial fulfillment of the requirements for the Diploma in Engineering.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52356" y="4005143"/>
            <a:ext cx="2821662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Presented By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2356" y="4572714"/>
            <a:ext cx="6300668" cy="13758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[Your Name]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[Your ID]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Session: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[Your Session]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 of CST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4996" y="4005143"/>
            <a:ext cx="2821662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Supervised By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84996" y="4572714"/>
            <a:ext cx="6300668" cy="1031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[Teacher's Name]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Designation: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[Teacher's Designation]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Department of CST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2356" y="6383893"/>
            <a:ext cx="13125688" cy="1257419"/>
          </a:xfrm>
          <a:prstGeom prst="roundRect">
            <a:avLst>
              <a:gd name="adj" fmla="val 7181"/>
            </a:avLst>
          </a:prstGeom>
          <a:solidFill>
            <a:srgbClr val="B3E5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64" y="6708219"/>
            <a:ext cx="268724" cy="21490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50896" y="6652498"/>
            <a:ext cx="12212241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Institution: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Hemayetunnesa Memorial Polytechnic Institute</a:t>
            </a:r>
            <a:endParaRPr lang="en-US" sz="1650" dirty="0"/>
          </a:p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Sariakandi, Bogura, Rajshahi, Bangladesh.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214" y="597337"/>
            <a:ext cx="570226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Outline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60214" y="1744504"/>
            <a:ext cx="13109972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covers the complete lifecycle of the Students Result Management System development, from conceptualization to final evaluation.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60214" y="2711291"/>
            <a:ext cx="217170" cy="21717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760214" y="3022759"/>
            <a:ext cx="6446401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6" name="Text 3"/>
          <p:cNvSpPr/>
          <p:nvPr/>
        </p:nvSpPr>
        <p:spPr>
          <a:xfrm>
            <a:off x="760214" y="3192304"/>
            <a:ext cx="285107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60214" y="3678912"/>
            <a:ext cx="644640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Context and problem statement.</a:t>
            </a:r>
            <a:endParaRPr lang="en-US" sz="17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23785" y="2711291"/>
            <a:ext cx="217170" cy="21717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23785" y="3022759"/>
            <a:ext cx="6446401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0" name="Text 6"/>
          <p:cNvSpPr/>
          <p:nvPr/>
        </p:nvSpPr>
        <p:spPr>
          <a:xfrm>
            <a:off x="7423785" y="3192304"/>
            <a:ext cx="285107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423785" y="3678912"/>
            <a:ext cx="644640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goals and mission.</a:t>
            </a:r>
            <a:endParaRPr lang="en-US" sz="17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0214" y="4433768"/>
            <a:ext cx="217170" cy="217170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760214" y="4745236"/>
            <a:ext cx="6446401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4" name="Text 9"/>
          <p:cNvSpPr/>
          <p:nvPr/>
        </p:nvSpPr>
        <p:spPr>
          <a:xfrm>
            <a:off x="760214" y="4914781"/>
            <a:ext cx="285107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Design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60214" y="5401389"/>
            <a:ext cx="644640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Architecture and schema.</a:t>
            </a:r>
            <a:endParaRPr lang="en-US" sz="17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3785" y="4433768"/>
            <a:ext cx="217170" cy="217170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23785" y="4745236"/>
            <a:ext cx="6446401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8" name="Text 12"/>
          <p:cNvSpPr/>
          <p:nvPr/>
        </p:nvSpPr>
        <p:spPr>
          <a:xfrm>
            <a:off x="7423785" y="4914781"/>
            <a:ext cx="285107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Implementation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423785" y="5401389"/>
            <a:ext cx="644640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 stack and tools.</a:t>
            </a:r>
            <a:endParaRPr lang="en-US" sz="17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0214" y="6156246"/>
            <a:ext cx="217170" cy="217170"/>
          </a:xfrm>
          <a:prstGeom prst="rect">
            <a:avLst/>
          </a:prstGeom>
        </p:spPr>
      </p:pic>
      <p:sp>
        <p:nvSpPr>
          <p:cNvPr id="21" name="Shape 14"/>
          <p:cNvSpPr/>
          <p:nvPr/>
        </p:nvSpPr>
        <p:spPr>
          <a:xfrm>
            <a:off x="760214" y="6467713"/>
            <a:ext cx="6446401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22" name="Text 15"/>
          <p:cNvSpPr/>
          <p:nvPr/>
        </p:nvSpPr>
        <p:spPr>
          <a:xfrm>
            <a:off x="760214" y="6637258"/>
            <a:ext cx="285107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&amp; Evaluation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760214" y="7123867"/>
            <a:ext cx="644640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Quality assurance steps.</a:t>
            </a:r>
            <a:endParaRPr lang="en-US" sz="1700" dirty="0"/>
          </a:p>
        </p:txBody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23785" y="6156246"/>
            <a:ext cx="217170" cy="217170"/>
          </a:xfrm>
          <a:prstGeom prst="rect">
            <a:avLst/>
          </a:prstGeom>
        </p:spPr>
      </p:pic>
      <p:sp>
        <p:nvSpPr>
          <p:cNvPr id="25" name="Shape 17"/>
          <p:cNvSpPr/>
          <p:nvPr/>
        </p:nvSpPr>
        <p:spPr>
          <a:xfrm>
            <a:off x="7423785" y="6467713"/>
            <a:ext cx="6446401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26" name="Text 18"/>
          <p:cNvSpPr/>
          <p:nvPr/>
        </p:nvSpPr>
        <p:spPr>
          <a:xfrm>
            <a:off x="7423785" y="6637258"/>
            <a:ext cx="2851071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 Analysis</a:t>
            </a:r>
            <a:endParaRPr lang="en-US" sz="2200" dirty="0"/>
          </a:p>
        </p:txBody>
      </p:sp>
      <p:sp>
        <p:nvSpPr>
          <p:cNvPr id="27" name="Text 19"/>
          <p:cNvSpPr/>
          <p:nvPr/>
        </p:nvSpPr>
        <p:spPr>
          <a:xfrm>
            <a:off x="7423785" y="7123867"/>
            <a:ext cx="644640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Performance and feedback.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825" y="548283"/>
            <a:ext cx="5233988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697825" y="1681043"/>
            <a:ext cx="7746206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Result Management System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is a full-stack web application designed to digitize the academic result processing of our institute. It moves away from antiquated methods towards a streamlined digital future.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697825" y="2862620"/>
            <a:ext cx="7746206" cy="1608892"/>
          </a:xfrm>
          <a:prstGeom prst="roundRect">
            <a:avLst>
              <a:gd name="adj" fmla="val 6820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74965" y="2862620"/>
            <a:ext cx="91440" cy="1608892"/>
          </a:xfrm>
          <a:prstGeom prst="roundRect">
            <a:avLst>
              <a:gd name="adj" fmla="val 91584"/>
            </a:avLst>
          </a:prstGeom>
          <a:solidFill>
            <a:srgbClr val="007EBD"/>
          </a:solidFill>
          <a:ln/>
        </p:spPr>
      </p:sp>
      <p:sp>
        <p:nvSpPr>
          <p:cNvPr id="6" name="Text 4"/>
          <p:cNvSpPr/>
          <p:nvPr/>
        </p:nvSpPr>
        <p:spPr>
          <a:xfrm>
            <a:off x="988576" y="3084790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Problem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988576" y="3611166"/>
            <a:ext cx="7233285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result processing is error-prone, time-consuming, and difficult to maintain physically. Paper records are vulnerable to damage and loss.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697825" y="4670822"/>
            <a:ext cx="7746206" cy="1927979"/>
          </a:xfrm>
          <a:prstGeom prst="roundRect">
            <a:avLst>
              <a:gd name="adj" fmla="val 569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674965" y="4670822"/>
            <a:ext cx="91440" cy="1927979"/>
          </a:xfrm>
          <a:prstGeom prst="roundRect">
            <a:avLst>
              <a:gd name="adj" fmla="val 91584"/>
            </a:avLst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988576" y="4892993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The Solution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88576" y="5419368"/>
            <a:ext cx="7233285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web-based platform built with the MERN stack that automates result calculation and provides instant access to students and teachers via a centralized portal.</a:t>
            </a:r>
            <a:endParaRPr lang="en-US" sz="15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8141" y="1725930"/>
            <a:ext cx="5001935" cy="5001935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697825" y="7176492"/>
            <a:ext cx="13234749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core concept leverages Role-Based Access Control (RBAC) to ensure that Admins, Teachers, and Students interact with the data according to their specific permissions, maintaining high integrity.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59036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Objectives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162770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mission was to build a system that enhances institutional productivity while maintaining data accuracy.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4037" y="3230523"/>
            <a:ext cx="493752" cy="493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6399" y="331529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Automation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399" y="3868460"/>
            <a:ext cx="54944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GPA/CGPA calculations and grade generation to eliminate human error during transcript preparation.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69505" y="3230523"/>
            <a:ext cx="493752" cy="4937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71867" y="3315295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Accessibility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8271867" y="3868460"/>
            <a:ext cx="54944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 secure public search portal where students can instantly view and verify results using their roll numbers.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037" y="5547360"/>
            <a:ext cx="493752" cy="49375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66399" y="5632133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Efficiency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1666399" y="6185297"/>
            <a:ext cx="54944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Enable "Bulk Upload" functionality via Excel/CSV, allowing teachers to process entire departments in seconds.</a:t>
            </a:r>
            <a:endParaRPr lang="en-US" sz="19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9505" y="5547360"/>
            <a:ext cx="493752" cy="4937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71867" y="5632133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8271867" y="6185297"/>
            <a:ext cx="549449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total data integrity using JSON Web Tokens (JWT) for authentication and Bcrypt for password encryption.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39447"/>
            <a:ext cx="4426387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Design &amp; Architecture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2095" y="991314"/>
            <a:ext cx="1348620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is built on the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Model-View-Controller (MVC)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design pattern, ensuring a clean separation of concerns and scalability.</a:t>
            </a:r>
            <a:endParaRPr lang="en-US" sz="9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910" y="1327666"/>
            <a:ext cx="13408462" cy="66605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04561" y="3195842"/>
            <a:ext cx="3186087" cy="398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6378" y="3037592"/>
            <a:ext cx="674305" cy="67430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504561" y="5704464"/>
            <a:ext cx="3186087" cy="398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Server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16378" y="5546214"/>
            <a:ext cx="674305" cy="6743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39556" y="5704464"/>
            <a:ext cx="3186087" cy="398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REST API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0995" y="5708047"/>
            <a:ext cx="674304" cy="674304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2259" y="3199635"/>
            <a:ext cx="674304" cy="67430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44192" y="3189310"/>
            <a:ext cx="3182715" cy="398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Client</a:t>
            </a:r>
            <a:endParaRPr lang="en-US" sz="1400" dirty="0"/>
          </a:p>
        </p:txBody>
      </p:sp>
      <p:sp>
        <p:nvSpPr>
          <p:cNvPr id="13" name="Text 6"/>
          <p:cNvSpPr/>
          <p:nvPr/>
        </p:nvSpPr>
        <p:spPr>
          <a:xfrm>
            <a:off x="572095" y="8250436"/>
            <a:ext cx="162020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Database Schema</a:t>
            </a:r>
            <a:endParaRPr lang="en-US" sz="1250" dirty="0"/>
          </a:p>
        </p:txBody>
      </p:sp>
      <p:sp>
        <p:nvSpPr>
          <p:cNvPr id="14" name="Text 7"/>
          <p:cNvSpPr/>
          <p:nvPr/>
        </p:nvSpPr>
        <p:spPr>
          <a:xfrm>
            <a:off x="572095" y="8576310"/>
            <a:ext cx="659261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Personal profiles, roll/reg numbers, and department details.</a:t>
            </a:r>
            <a:endParaRPr lang="en-US" sz="950" dirty="0"/>
          </a:p>
        </p:txBody>
      </p:sp>
      <p:sp>
        <p:nvSpPr>
          <p:cNvPr id="15" name="Text 8"/>
          <p:cNvSpPr/>
          <p:nvPr/>
        </p:nvSpPr>
        <p:spPr>
          <a:xfrm>
            <a:off x="572095" y="8816935"/>
            <a:ext cx="659261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Result: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Subject-wise numeric marks linked via Student ID.</a:t>
            </a:r>
            <a:endParaRPr lang="en-US" sz="950" dirty="0"/>
          </a:p>
        </p:txBody>
      </p:sp>
      <p:sp>
        <p:nvSpPr>
          <p:cNvPr id="16" name="Text 9"/>
          <p:cNvSpPr/>
          <p:nvPr/>
        </p:nvSpPr>
        <p:spPr>
          <a:xfrm>
            <a:off x="572095" y="9057561"/>
            <a:ext cx="6592610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Secure credentials with defined roles (Admin vs. Teacher).</a:t>
            </a:r>
            <a:endParaRPr lang="en-US" sz="95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73315" y="8265914"/>
            <a:ext cx="6592610" cy="6592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973" y="755094"/>
            <a:ext cx="6099453" cy="693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Implementation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39973" y="1871663"/>
            <a:ext cx="13150453" cy="67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selected the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MERN Stack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(MongoDB, Express, React, Node) to provide a seamless, single-language development environment from front to back.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9973" y="2785943"/>
            <a:ext cx="4242554" cy="3267551"/>
          </a:xfrm>
          <a:prstGeom prst="roundRect">
            <a:avLst>
              <a:gd name="adj" fmla="val 271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2833" y="2808803"/>
            <a:ext cx="4196834" cy="634246"/>
          </a:xfrm>
          <a:prstGeom prst="roundRect">
            <a:avLst>
              <a:gd name="adj" fmla="val 9676"/>
            </a:avLst>
          </a:prstGeom>
          <a:solidFill>
            <a:srgbClr val="CCEE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02719" y="2963585"/>
            <a:ext cx="317063" cy="31706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4169" y="3654385"/>
            <a:ext cx="277499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974169" y="4128016"/>
            <a:ext cx="3774162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with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19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Vite for lightning-fast performance. Styled using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TailwindCSS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 responsive, modern UI. Includes Framer Motion for smooth transitions.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3863" y="2785943"/>
            <a:ext cx="4242554" cy="3267551"/>
          </a:xfrm>
          <a:prstGeom prst="roundRect">
            <a:avLst>
              <a:gd name="adj" fmla="val 271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16723" y="2808803"/>
            <a:ext cx="4196834" cy="634246"/>
          </a:xfrm>
          <a:prstGeom prst="roundRect">
            <a:avLst>
              <a:gd name="adj" fmla="val 9676"/>
            </a:avLst>
          </a:prstGeom>
          <a:solidFill>
            <a:srgbClr val="CCEE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56609" y="2963585"/>
            <a:ext cx="317063" cy="31706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28059" y="3654385"/>
            <a:ext cx="277499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5428059" y="4128016"/>
            <a:ext cx="3774162" cy="169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Express.js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handle business logic. Security is bolstered by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Helmet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header protection and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Multer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handling file-based result uploads.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9647753" y="2785943"/>
            <a:ext cx="4242554" cy="3267551"/>
          </a:xfrm>
          <a:prstGeom prst="roundRect">
            <a:avLst>
              <a:gd name="adj" fmla="val 271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70613" y="2808803"/>
            <a:ext cx="4196834" cy="634246"/>
          </a:xfrm>
          <a:prstGeom prst="roundRect">
            <a:avLst>
              <a:gd name="adj" fmla="val 9676"/>
            </a:avLst>
          </a:prstGeom>
          <a:solidFill>
            <a:srgbClr val="CCEEFF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10499" y="2963585"/>
            <a:ext cx="317063" cy="31706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81949" y="3654385"/>
            <a:ext cx="2774990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Tier</a:t>
            </a:r>
            <a:endParaRPr lang="en-US" sz="2150" dirty="0"/>
          </a:p>
        </p:txBody>
      </p:sp>
      <p:sp>
        <p:nvSpPr>
          <p:cNvPr id="18" name="Text 13"/>
          <p:cNvSpPr/>
          <p:nvPr/>
        </p:nvSpPr>
        <p:spPr>
          <a:xfrm>
            <a:off x="9881949" y="4128016"/>
            <a:ext cx="3774162" cy="1353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MongoDB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provides a flexible NoSQL environment, managed via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Mongoose ODM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ensure consistent data structures and fast indexing.</a:t>
            </a:r>
            <a:endParaRPr lang="en-US" sz="16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683" y="6427827"/>
            <a:ext cx="1559957" cy="845701"/>
          </a:xfrm>
          <a:prstGeom prst="rect">
            <a:avLst/>
          </a:prstGeom>
        </p:spPr>
      </p:pic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0709" y="6427827"/>
            <a:ext cx="1559957" cy="845701"/>
          </a:xfrm>
          <a:prstGeom prst="rect">
            <a:avLst/>
          </a:prstGeom>
        </p:spPr>
      </p:pic>
      <p:pic>
        <p:nvPicPr>
          <p:cNvPr id="21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9734" y="6427827"/>
            <a:ext cx="1559957" cy="845701"/>
          </a:xfrm>
          <a:prstGeom prst="rect">
            <a:avLst/>
          </a:prstGeom>
        </p:spPr>
      </p:pic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8760" y="6427827"/>
            <a:ext cx="1559957" cy="8457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424940"/>
            <a:ext cx="6480810" cy="809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Testing &amp; Evaluation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864037" y="272867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Rigorous testing was conducted to ensure the system remains reliable under heavy traffic and protects sensitive student data.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37964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47321" y="3831074"/>
            <a:ext cx="388739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3050" dirty="0"/>
          </a:p>
        </p:txBody>
      </p:sp>
      <p:sp>
        <p:nvSpPr>
          <p:cNvPr id="6" name="Text 4"/>
          <p:cNvSpPr/>
          <p:nvPr/>
        </p:nvSpPr>
        <p:spPr>
          <a:xfrm>
            <a:off x="1666280" y="388119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Unit Testing</a:t>
            </a:r>
            <a:endParaRPr lang="en-US" sz="2550" dirty="0"/>
          </a:p>
        </p:txBody>
      </p:sp>
      <p:sp>
        <p:nvSpPr>
          <p:cNvPr id="7" name="Text 5"/>
          <p:cNvSpPr/>
          <p:nvPr/>
        </p:nvSpPr>
        <p:spPr>
          <a:xfrm>
            <a:off x="1666280" y="4434364"/>
            <a:ext cx="3292793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 API endpoints for Authentication and CRUD operations were validated using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Postman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ensure 100% uptime of the logic layer.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67682" y="37964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50966" y="3831074"/>
            <a:ext cx="388739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3050" dirty="0"/>
          </a:p>
        </p:txBody>
      </p:sp>
      <p:sp>
        <p:nvSpPr>
          <p:cNvPr id="10" name="Text 8"/>
          <p:cNvSpPr/>
          <p:nvPr/>
        </p:nvSpPr>
        <p:spPr>
          <a:xfrm>
            <a:off x="6069925" y="388119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Integration Testing</a:t>
            </a:r>
            <a:endParaRPr lang="en-US" sz="2550" dirty="0"/>
          </a:p>
        </p:txBody>
      </p:sp>
      <p:sp>
        <p:nvSpPr>
          <p:cNvPr id="11" name="Text 9"/>
          <p:cNvSpPr/>
          <p:nvPr/>
        </p:nvSpPr>
        <p:spPr>
          <a:xfrm>
            <a:off x="6069925" y="4434364"/>
            <a:ext cx="329279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Verified the seamless data flow between the React UI and the MongoDB database via our Express middleware.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71328" y="379642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1524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9754612" y="3831074"/>
            <a:ext cx="388739" cy="486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3050" dirty="0"/>
          </a:p>
        </p:txBody>
      </p:sp>
      <p:sp>
        <p:nvSpPr>
          <p:cNvPr id="14" name="Text 12"/>
          <p:cNvSpPr/>
          <p:nvPr/>
        </p:nvSpPr>
        <p:spPr>
          <a:xfrm>
            <a:off x="10473571" y="3881199"/>
            <a:ext cx="3240405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Security &amp; RBAC</a:t>
            </a:r>
            <a:endParaRPr lang="en-US" sz="2550" dirty="0"/>
          </a:p>
        </p:txBody>
      </p:sp>
      <p:sp>
        <p:nvSpPr>
          <p:cNvPr id="15" name="Text 13"/>
          <p:cNvSpPr/>
          <p:nvPr/>
        </p:nvSpPr>
        <p:spPr>
          <a:xfrm>
            <a:off x="10473571" y="4434364"/>
            <a:ext cx="329279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Validated Role-Based Access Control to ensure students cannot bypass security to access the Administrative dashboard.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339447"/>
            <a:ext cx="4290417" cy="405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Result Analysis &amp; Discussion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572095" y="991314"/>
            <a:ext cx="13486209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implementation has shown significant improvements over traditional paper-based methods across all key metrics.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572095" y="1389340"/>
            <a:ext cx="4392454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70%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1958221" y="1950839"/>
            <a:ext cx="162020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Time Reduction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72095" y="2227421"/>
            <a:ext cx="4392454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time for end-of-semester results compared to manual entry.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5118854" y="1389340"/>
            <a:ext cx="4392573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0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6504980" y="1950839"/>
            <a:ext cx="162020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 Rate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5118854" y="2227421"/>
            <a:ext cx="43925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Zero calculation errors found in GPA/CGPA generation during audit.</a:t>
            </a:r>
            <a:endParaRPr lang="en-US" sz="950" dirty="0"/>
          </a:p>
        </p:txBody>
      </p:sp>
      <p:sp>
        <p:nvSpPr>
          <p:cNvPr id="10" name="Text 8"/>
          <p:cNvSpPr/>
          <p:nvPr/>
        </p:nvSpPr>
        <p:spPr>
          <a:xfrm>
            <a:off x="9665732" y="1389340"/>
            <a:ext cx="4392573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100%</a:t>
            </a:r>
            <a:endParaRPr lang="en-US" sz="3200" dirty="0"/>
          </a:p>
        </p:txBody>
      </p:sp>
      <p:sp>
        <p:nvSpPr>
          <p:cNvPr id="11" name="Text 9"/>
          <p:cNvSpPr/>
          <p:nvPr/>
        </p:nvSpPr>
        <p:spPr>
          <a:xfrm>
            <a:off x="11051858" y="1950839"/>
            <a:ext cx="1620203" cy="202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PDF Accuracy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9665732" y="2227421"/>
            <a:ext cx="439257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Automatic generation of professional transcripts without formatting issues.</a:t>
            </a:r>
            <a:endParaRPr lang="en-US" sz="95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95" y="2563773"/>
            <a:ext cx="13486209" cy="7181850"/>
          </a:xfrm>
          <a:prstGeom prst="rect">
            <a:avLst/>
          </a:prstGeom>
        </p:spPr>
      </p:pic>
      <p:sp>
        <p:nvSpPr>
          <p:cNvPr id="14" name="Shape 11"/>
          <p:cNvSpPr/>
          <p:nvPr/>
        </p:nvSpPr>
        <p:spPr>
          <a:xfrm>
            <a:off x="6161603" y="9745623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00334D"/>
          </a:solidFill>
          <a:ln/>
        </p:spPr>
      </p:sp>
      <p:sp>
        <p:nvSpPr>
          <p:cNvPr id="15" name="Text 12"/>
          <p:cNvSpPr/>
          <p:nvPr/>
        </p:nvSpPr>
        <p:spPr>
          <a:xfrm>
            <a:off x="6345912" y="9745623"/>
            <a:ext cx="893088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System</a:t>
            </a:r>
            <a:endParaRPr lang="en-US" sz="950" dirty="0"/>
          </a:p>
        </p:txBody>
      </p:sp>
      <p:sp>
        <p:nvSpPr>
          <p:cNvPr id="16" name="Shape 13"/>
          <p:cNvSpPr/>
          <p:nvPr/>
        </p:nvSpPr>
        <p:spPr>
          <a:xfrm>
            <a:off x="7391400" y="9745623"/>
            <a:ext cx="123349" cy="123349"/>
          </a:xfrm>
          <a:prstGeom prst="roundRect">
            <a:avLst>
              <a:gd name="adj" fmla="val 14826"/>
            </a:avLst>
          </a:prstGeom>
          <a:solidFill>
            <a:srgbClr val="006496"/>
          </a:solidFill>
          <a:ln/>
        </p:spPr>
      </p:sp>
      <p:sp>
        <p:nvSpPr>
          <p:cNvPr id="17" name="Text 14"/>
          <p:cNvSpPr/>
          <p:nvPr/>
        </p:nvSpPr>
        <p:spPr>
          <a:xfrm>
            <a:off x="7575709" y="9745623"/>
            <a:ext cx="1224558" cy="123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Digital MERN System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387" y="635913"/>
            <a:ext cx="7539990" cy="758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Future Scope</a:t>
            </a:r>
            <a:endParaRPr lang="en-US" sz="4750" dirty="0"/>
          </a:p>
        </p:txBody>
      </p:sp>
      <p:sp>
        <p:nvSpPr>
          <p:cNvPr id="3" name="Text 1"/>
          <p:cNvSpPr/>
          <p:nvPr/>
        </p:nvSpPr>
        <p:spPr>
          <a:xfrm>
            <a:off x="809387" y="1857137"/>
            <a:ext cx="13011626" cy="7398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</a:t>
            </a:r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Students Result Management System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successfully bridges the gap between traditional record-keeping and modern digital demands.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9387" y="3088362"/>
            <a:ext cx="303514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Impact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809387" y="3698915"/>
            <a:ext cx="622375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and scalable for future growth.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9387" y="4149685"/>
            <a:ext cx="622375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result reporting.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809387" y="4600456"/>
            <a:ext cx="622375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Future-proof tech stack (MERN).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604879" y="3088362"/>
            <a:ext cx="3035141" cy="379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Roadmap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7604879" y="3698915"/>
            <a:ext cx="622375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SMS Notification for results.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604879" y="4149685"/>
            <a:ext cx="622375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semester fee payment gateway.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604879" y="4600456"/>
            <a:ext cx="6223754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 Application (Android/iOS).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156216" y="5571530"/>
            <a:ext cx="12664797" cy="3699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"Our goal is to create a fully paperless academic environment for the Department of CST."</a:t>
            </a:r>
            <a:endParaRPr lang="en-US" sz="1800" dirty="0"/>
          </a:p>
        </p:txBody>
      </p:sp>
      <p:sp>
        <p:nvSpPr>
          <p:cNvPr id="13" name="Shape 11"/>
          <p:cNvSpPr/>
          <p:nvPr/>
        </p:nvSpPr>
        <p:spPr>
          <a:xfrm>
            <a:off x="809387" y="5311378"/>
            <a:ext cx="30480" cy="89023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4" name="Text 12"/>
          <p:cNvSpPr/>
          <p:nvPr/>
        </p:nvSpPr>
        <p:spPr>
          <a:xfrm>
            <a:off x="809387" y="6548438"/>
            <a:ext cx="10450830" cy="1047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200"/>
              </a:lnSpc>
              <a:buNone/>
            </a:pPr>
            <a:r>
              <a:rPr lang="en-US" sz="6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Thank You! Any Questions?</a:t>
            </a:r>
            <a:endParaRPr lang="en-US" sz="6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2025-12-25T05:06:50Z</dcterms:created>
  <dcterms:modified xsi:type="dcterms:W3CDTF">2025-12-25T05:06:50Z</dcterms:modified>
</cp:coreProperties>
</file>